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794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EF354A-FF41-4826-AF5E-2DB0DC2B851C}" v="5" dt="2024-03-05T12:36:54.86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62" d="100"/>
          <a:sy n="162" d="100"/>
        </p:scale>
        <p:origin x="216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FBEF354A-FF41-4826-AF5E-2DB0DC2B851C}"/>
    <pc:docChg chg="undo custSel modSld modMainMaster">
      <pc:chgData name="Peter Hedman" userId="9d7636b6-4faa-495a-bb5d-794ad338fcd7" providerId="ADAL" clId="{FBEF354A-FF41-4826-AF5E-2DB0DC2B851C}" dt="2024-03-05T12:42:27.464" v="191" actId="20577"/>
      <pc:docMkLst>
        <pc:docMk/>
      </pc:docMkLst>
      <pc:sldChg chg="addSp delSp modSp mod">
        <pc:chgData name="Peter Hedman" userId="9d7636b6-4faa-495a-bb5d-794ad338fcd7" providerId="ADAL" clId="{FBEF354A-FF41-4826-AF5E-2DB0DC2B851C}" dt="2024-03-05T12:42:27.464" v="191" actId="20577"/>
        <pc:sldMkLst>
          <pc:docMk/>
          <pc:sldMk cId="1346523741" sldId="794"/>
        </pc:sldMkLst>
        <pc:spChg chg="mod">
          <ac:chgData name="Peter Hedman" userId="9d7636b6-4faa-495a-bb5d-794ad338fcd7" providerId="ADAL" clId="{FBEF354A-FF41-4826-AF5E-2DB0DC2B851C}" dt="2024-03-05T12:34:03.837" v="39" actId="6549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Peter Hedman" userId="9d7636b6-4faa-495a-bb5d-794ad338fcd7" providerId="ADAL" clId="{FBEF354A-FF41-4826-AF5E-2DB0DC2B851C}" dt="2024-03-05T12:42:27.464" v="191" actId="20577"/>
          <ac:spMkLst>
            <pc:docMk/>
            <pc:sldMk cId="1346523741" sldId="794"/>
            <ac:spMk id="5" creationId="{88DB0DF5-3773-4C51-A7A1-AB98B0519144}"/>
          </ac:spMkLst>
        </pc:spChg>
        <pc:graphicFrameChg chg="add mod modGraphic">
          <ac:chgData name="Peter Hedman" userId="9d7636b6-4faa-495a-bb5d-794ad338fcd7" providerId="ADAL" clId="{FBEF354A-FF41-4826-AF5E-2DB0DC2B851C}" dt="2024-03-05T12:38:06.686" v="141" actId="1036"/>
          <ac:graphicFrameMkLst>
            <pc:docMk/>
            <pc:sldMk cId="1346523741" sldId="794"/>
            <ac:graphicFrameMk id="3" creationId="{1E8FFC34-6A6C-07BD-6DBD-E67B1F2D563D}"/>
          </ac:graphicFrameMkLst>
        </pc:graphicFrameChg>
        <pc:graphicFrameChg chg="del">
          <ac:chgData name="Peter Hedman" userId="9d7636b6-4faa-495a-bb5d-794ad338fcd7" providerId="ADAL" clId="{FBEF354A-FF41-4826-AF5E-2DB0DC2B851C}" dt="2024-03-05T12:37:59.707" v="113" actId="478"/>
          <ac:graphicFrameMkLst>
            <pc:docMk/>
            <pc:sldMk cId="1346523741" sldId="794"/>
            <ac:graphicFrameMk id="4" creationId="{E9BA70CA-11D4-6480-5620-BCA869F3A447}"/>
          </ac:graphicFrameMkLst>
        </pc:graphicFrameChg>
      </pc:sldChg>
      <pc:sldMasterChg chg="modSp mod modSldLayout">
        <pc:chgData name="Peter Hedman" userId="9d7636b6-4faa-495a-bb5d-794ad338fcd7" providerId="ADAL" clId="{FBEF354A-FF41-4826-AF5E-2DB0DC2B851C}" dt="2024-03-05T12:33:44.018" v="37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FBEF354A-FF41-4826-AF5E-2DB0DC2B851C}" dt="2024-03-05T12:33:39.083" v="35" actId="20577"/>
          <ac:spMkLst>
            <pc:docMk/>
            <pc:sldMasterMk cId="0" sldId="2147483729"/>
            <ac:spMk id="14" creationId="{00000000-0000-0000-0000-000000000000}"/>
          </ac:spMkLst>
        </pc:spChg>
        <pc:spChg chg="mod">
          <ac:chgData name="Peter Hedman" userId="9d7636b6-4faa-495a-bb5d-794ad338fcd7" providerId="ADAL" clId="{FBEF354A-FF41-4826-AF5E-2DB0DC2B851C}" dt="2024-03-05T12:33:44.018" v="37" actId="6549"/>
          <ac:spMkLst>
            <pc:docMk/>
            <pc:sldMasterMk cId="0" sldId="2147483729"/>
            <ac:spMk id="1032" creationId="{00000000-0000-0000-0000-000000000000}"/>
          </ac:spMkLst>
        </pc:spChg>
        <pc:sldLayoutChg chg="modSp mod">
          <pc:chgData name="Peter Hedman" userId="9d7636b6-4faa-495a-bb5d-794ad338fcd7" providerId="ADAL" clId="{FBEF354A-FF41-4826-AF5E-2DB0DC2B851C}" dt="2024-03-05T12:32:54.846" v="12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FBEF354A-FF41-4826-AF5E-2DB0DC2B851C}" dt="2024-03-05T12:32:35.503" v="0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FBEF354A-FF41-4826-AF5E-2DB0DC2B851C}" dt="2024-03-05T12:32:54.846" v="12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3/5/2024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3/5/2024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 February – 1 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March</a:t>
            </a:r>
            <a:r>
              <a:rPr lang="en-GB" altLang="zh-CN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2024, Athens, Greece</a:t>
            </a:r>
            <a:endParaRPr lang="zh-CN" altLang="zh-CN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S2-2401899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</a:t>
            </a:r>
            <a:r>
              <a:rPr lang="en-GB" altLang="de-DE" sz="1200" baseline="0" dirty="0">
                <a:solidFill>
                  <a:schemeClr val="bg1"/>
                </a:solidFill>
              </a:rPr>
              <a:t>  Feb 26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 – Mar 1</a:t>
            </a:r>
            <a:r>
              <a:rPr lang="en-GB" altLang="de-DE" sz="1200" baseline="30000" dirty="0">
                <a:solidFill>
                  <a:schemeClr val="bg1"/>
                </a:solidFill>
              </a:rPr>
              <a:t>st</a:t>
            </a:r>
            <a:r>
              <a:rPr lang="en-GB" altLang="de-DE" sz="1200" baseline="0" dirty="0">
                <a:solidFill>
                  <a:schemeClr val="bg1"/>
                </a:solidFill>
              </a:rPr>
              <a:t>, 2024. Athens, Greece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eNPN_Ph2</a:t>
            </a:r>
            <a:br>
              <a:rPr lang="en-US" altLang="de-DE" sz="3600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Ericsson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r>
              <a:rPr lang="en-US" altLang="de-DE" b="1" dirty="0"/>
              <a:t>eNPN_Ph2</a:t>
            </a:r>
            <a:br>
              <a:rPr lang="en-US" altLang="de-DE" b="1" dirty="0"/>
            </a:br>
            <a:r>
              <a:rPr lang="en-US" altLang="de-DE" b="1" dirty="0"/>
              <a:t>Status at SA#103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159283" y="2601615"/>
            <a:ext cx="8869357" cy="36685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500" kern="0" dirty="0"/>
              <a:t>Progress since SA#102: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7 CRs approved for TS 23.501/23.502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 No new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No new RAN impact identified, some new </a:t>
            </a:r>
            <a:r>
              <a:rPr lang="en-US" sz="1050" kern="0"/>
              <a:t>CT WG impacts </a:t>
            </a:r>
            <a:r>
              <a:rPr lang="en-US" sz="1050" kern="0" dirty="0"/>
              <a:t>as per approved CRs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defRPr/>
            </a:pPr>
            <a:r>
              <a:rPr lang="en-US" sz="1100" kern="0" dirty="0"/>
              <a:t>Maintenance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5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1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100" kern="0" dirty="0"/>
              <a:t> 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1E8FFC34-6A6C-07BD-6DBD-E67B1F2D563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7506639"/>
              </p:ext>
            </p:extLst>
          </p:nvPr>
        </p:nvGraphicFramePr>
        <p:xfrm>
          <a:off x="348198" y="1628666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eNPN_Ph2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dirty="0"/>
                        <a:t>Enhanced support of Non-Public Networks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970015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63307</TotalTime>
  <Words>91</Words>
  <Application>Microsoft Office PowerPoint</Application>
  <PresentationFormat>On-screen Show (4:3)</PresentationFormat>
  <Paragraphs>25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eNPN_Ph2 Status Report</vt:lpstr>
      <vt:lpstr>eNPN_Ph2 Status at SA#103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Ericsson1</cp:lastModifiedBy>
  <cp:revision>1855</cp:revision>
  <dcterms:created xsi:type="dcterms:W3CDTF">2008-08-30T09:32:10Z</dcterms:created>
  <dcterms:modified xsi:type="dcterms:W3CDTF">2024-03-05T12:42:30Z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